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604" autoAdjust="0"/>
  </p:normalViewPr>
  <p:slideViewPr>
    <p:cSldViewPr snapToGrid="0">
      <p:cViewPr varScale="1">
        <p:scale>
          <a:sx n="71" d="100"/>
          <a:sy n="71" d="100"/>
        </p:scale>
        <p:origin x="106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D9055-7C8A-45C6-A58B-F9A499016A60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C8279-97A8-484E-A7AF-84863D4AC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63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3C8279-97A8-484E-A7AF-84863D4AC7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3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goal of our optimization is to evaluate the optimal (or minimal) CV for a given level of survey effort. For our purposes, we are interested in three levels of total survey effort corresponding to the number of boats allocated for a survey, so 292, 550, or 825 stations for one, two, and three boats, respectively. The genetic algorithm searches for the stratification and the allocation of stations across strata that minimizes the total sample size for a given CV. So put simply, it minimizes total survey effort given a level of CV. However, this does not directly attack our goal, instead we need to solve the converse; that is to minimize CV given a level of survey effort. And the way we do this while playing within the setup of the optimization is to tune that given, user-inputted CV to match the levels of total survey effort we are interested in.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3C8279-97A8-484E-A7AF-84863D4AC7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657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A622-A4E3-4B11-94A8-D58C637D7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1F2E8B-6882-4DDD-A4CD-ECCC4BE55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2A7D9-A289-4806-AE09-3B38F8705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B7283-A892-48C9-8AD7-73506DCC4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8F9FF-4D5D-43E5-97D9-5A0B7FA4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9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1A7EC-4342-4D03-9C92-6E86B0BAE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7E22DC-BFAB-4597-9BBB-1B9DA9A1A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DA405-5CB6-44F9-A9C4-577C9C0DB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DEDDC-A9E7-473E-B76F-BC98FF2A9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4AB21-7A7F-4BCC-96FD-A5C0EF174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4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6C5D3C-662C-4508-AF5B-9F7F8FAE1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BF479-679E-40A8-A58D-E75EADC04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37464-FAD9-4C16-9AF9-BE9296DD8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6DD09-F094-425F-9A83-88B98B673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C769C-9674-4ECF-A0E7-4BFF934E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24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901E-63CC-4360-B360-AF5A1E759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8955F-BBBB-412A-A517-0A2C221DE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DFFB0-CEA6-433D-B9EA-ECF780F9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F89A5-B55D-4C55-AE0C-48498D3E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E35F0-56C3-4E56-9A99-B5731522A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901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1889-2EEA-421D-A0A6-26331F512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CE817-8055-4ABF-9C5B-ADE536687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5206C-A35D-45F4-8FAC-EFDE90DAD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E27B2-F76B-4267-B1FB-F171AB260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07D3D-E2BE-4448-8C82-73513938F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55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B12AF-A600-416F-B772-35B7E446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5993-BA04-4FD0-BA7E-EC132409F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D9112-B78E-4757-96DA-867779BF1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3D870-30BF-4760-8788-1C0E152A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12CFF-DD51-4896-868A-515D5F910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BF140-EC4F-44EC-A167-3E2BD7C8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63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C4473-2F07-41D1-B60A-BDD460696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0FF7D-15B4-46B0-A847-7433A9074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8E6F4-400C-4305-8A42-5F6D362BF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83328-39EA-4D53-84E9-9EC67345F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5ADAC-5420-42D5-BD2F-BF006C4F6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5E39A-FA9D-4C05-8131-139C984F8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C0A229-194D-4A35-8D51-9F35E6534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674933-2B8F-4185-AB5C-D7B45D3DD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53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4768F-2FB0-4B9A-B139-71CD188E8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5C994-56D3-4FF9-A65C-E943CE391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42D4D-7BA3-40BC-9356-2B0CF1010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DEF8E8-D89F-432E-A3BE-ADE434D7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65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EFA24F-9BAD-429C-A792-6EE655035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D499F3-BD46-401A-8DF3-5BFC82623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590F2-B8E3-4DAF-9659-427AB99BB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56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C3E39-A22C-410F-B85D-91C96DE0B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0CB3E-8423-423E-ACA8-4B333E666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803E2-8A58-4D32-A633-003F96BD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802A-A3F1-4430-95AD-80ABE31E1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5B575-49E1-489E-941D-D45A4432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7E034-E972-4FF0-A4F7-1707E5575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1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103B-73B9-4B04-9FE4-2AED12D22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4E775B-407B-4B0F-AE18-7265AFD0B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84CFE-F865-41D3-827B-8E2E990D5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9F2C9-C39C-4A54-9797-000152306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6C194F-B157-4F52-A773-CE5D0A5E9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A2D2F-AACB-4CF4-B6AF-3D62B39AF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84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6F54D9-2829-4F4C-BF17-DBEBE6E8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7E0B8E-AC0F-4978-BDE3-142F593A2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39C84-8247-444A-BDA8-E59BF67147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9AD78-C194-42A2-AC00-4691707F4E5A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4A03C-65C4-4D10-9065-703841B34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7637D-5693-4014-AA28-7AB44BCBB5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9CD78-0DAA-4805-B27B-C2779B541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06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F2FF-145C-45FF-9BFB-917EBA166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B3B873-3CF9-45A4-A6E5-5BB583B263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599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FD4DA-8B9F-473B-BAF4-9BDA19B7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Survey_Optimization_SS.R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E065-2235-4F7F-B20C-5CD6ADBFD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Conduct single-species stratified survey optimization</a:t>
            </a:r>
          </a:p>
          <a:p>
            <a:r>
              <a:rPr lang="en-US" dirty="0"/>
              <a:t>Allows you to understand potential tradeoffs of including multiple species in a stratified survey optimization</a:t>
            </a:r>
          </a:p>
          <a:p>
            <a:r>
              <a:rPr lang="en-US" dirty="0"/>
              <a:t>Allows you to understand the upper constraint of how well a species’ precision can be improved by stratification and optimal effort allocation</a:t>
            </a:r>
          </a:p>
          <a:p>
            <a:r>
              <a:rPr lang="en-US" dirty="0"/>
              <a:t>Provides a constraint for the multispecies version of the optimization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371A55-1ACA-4990-B14C-CAB1E9673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743"/>
    </mc:Choice>
    <mc:Fallback>
      <p:transition spd="slow" advTm="148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9451-89C1-4C73-AFD3-8001852F1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Evaluate Optimal CV for a given level of survey effort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56EB8-7AC6-49E3-BCB8-0B08F0CB7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Three levels of effort corresponding to boats</a:t>
            </a:r>
          </a:p>
          <a:p>
            <a:pPr lvl="1"/>
            <a:r>
              <a:rPr lang="en-US" dirty="0"/>
              <a:t>1 boat: 292 stations</a:t>
            </a:r>
          </a:p>
          <a:p>
            <a:pPr lvl="1"/>
            <a:r>
              <a:rPr lang="en-US" dirty="0"/>
              <a:t>2 boats: 550 stations</a:t>
            </a:r>
          </a:p>
          <a:p>
            <a:pPr lvl="1"/>
            <a:r>
              <a:rPr lang="en-US" dirty="0"/>
              <a:t>3 boats: 825 stations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Optimization searches for a stratification and an allocation of stations across strata that minimizes total sample size for a prespecified CV</a:t>
            </a:r>
          </a:p>
          <a:p>
            <a:pPr lvl="1"/>
            <a:r>
              <a:rPr lang="en-US" dirty="0"/>
              <a:t>Minimize total survey effort given a level of CV</a:t>
            </a:r>
          </a:p>
          <a:p>
            <a:pPr lvl="1"/>
            <a:endParaRPr lang="en-US" dirty="0"/>
          </a:p>
          <a:p>
            <a:r>
              <a:rPr lang="en-US" dirty="0"/>
              <a:t>In order to achieve our goal, we need to instead minimize CV given a level of survey effort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4EAD0C6-2E0A-486A-B19C-00630FC943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11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320"/>
    </mc:Choice>
    <mc:Fallback>
      <p:transition spd="slow" advTm="78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54D62E-746D-48E9-A228-549350ED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3E77C-64BA-4EE6-B552-FD10A171B4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Initiate optimization at a starting CV input</a:t>
            </a:r>
          </a:p>
          <a:p>
            <a:pPr lvl="1"/>
            <a:r>
              <a:rPr lang="en-US" dirty="0"/>
              <a:t>Calculate the CV of a simple random survey with 280 samples</a:t>
            </a:r>
          </a:p>
          <a:p>
            <a:r>
              <a:rPr lang="en-US" dirty="0"/>
              <a:t>Conduct optimization, save result outputs including sample size</a:t>
            </a:r>
          </a:p>
          <a:p>
            <a:r>
              <a:rPr lang="en-US" dirty="0"/>
              <a:t>Reduce the CV input by a small rate (1 -&gt; 20%)</a:t>
            </a:r>
          </a:p>
          <a:p>
            <a:r>
              <a:rPr lang="en-US" dirty="0"/>
              <a:t>Conduct optimization again</a:t>
            </a:r>
          </a:p>
          <a:p>
            <a:r>
              <a:rPr lang="en-US" dirty="0"/>
              <a:t>Conduct until optimal sample size passes 292, 550, and 825 stations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C2ED77-B854-4FE5-8A7E-E4B1DF516B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562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63E6-E4C4-46CA-AE13-4ED177002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EE9F1-B53D-4CDB-9094-466DB966F2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3A07AF-8C3C-4AE0-9B3A-3B57D07E84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73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2467</TotalTime>
  <Words>375</Words>
  <Application>Microsoft Office PowerPoint</Application>
  <PresentationFormat>Widescreen</PresentationFormat>
  <Paragraphs>25</Paragraphs>
  <Slides>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Survey_Optimization_SS.R</vt:lpstr>
      <vt:lpstr>Goal: Evaluate Optimal CV for a given level of survey effort</vt:lpstr>
      <vt:lpstr>PowerPoint Presentation</vt:lpstr>
      <vt:lpstr>Result Outputs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Zack Oyafuso</dc:creator>
  <cp:lastModifiedBy>Zack Oyafuso</cp:lastModifiedBy>
  <cp:revision>7</cp:revision>
  <dcterms:created xsi:type="dcterms:W3CDTF">2021-05-31T06:20:11Z</dcterms:created>
  <dcterms:modified xsi:type="dcterms:W3CDTF">2021-06-01T23:28:01Z</dcterms:modified>
</cp:coreProperties>
</file>

<file path=docProps/thumbnail.jpeg>
</file>